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4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9E6-1F62-A948-963E-4FE45FD7FB46}" type="datetimeFigureOut">
              <a:rPr lang="en-US" smtClean="0"/>
              <a:t>5/21/12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95A-E496-FA4E-A22E-E002EF251F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9E6-1F62-A948-963E-4FE45FD7FB46}" type="datetimeFigureOut">
              <a:rPr lang="en-US" smtClean="0"/>
              <a:t>5/21/12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95A-E496-FA4E-A22E-E002EF251F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9E6-1F62-A948-963E-4FE45FD7FB46}" type="datetimeFigureOut">
              <a:rPr lang="en-US" smtClean="0"/>
              <a:t>5/21/12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95A-E496-FA4E-A22E-E002EF251F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9E6-1F62-A948-963E-4FE45FD7FB46}" type="datetimeFigureOut">
              <a:rPr lang="en-US" smtClean="0"/>
              <a:t>5/21/12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95A-E496-FA4E-A22E-E002EF251F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9E6-1F62-A948-963E-4FE45FD7FB46}" type="datetimeFigureOut">
              <a:rPr lang="en-US" smtClean="0"/>
              <a:t>5/21/12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95A-E496-FA4E-A22E-E002EF251F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9E6-1F62-A948-963E-4FE45FD7FB46}" type="datetimeFigureOut">
              <a:rPr lang="en-US" smtClean="0"/>
              <a:t>5/21/12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95A-E496-FA4E-A22E-E002EF251F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9E6-1F62-A948-963E-4FE45FD7FB46}" type="datetimeFigureOut">
              <a:rPr lang="en-US" smtClean="0"/>
              <a:t>5/21/12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95A-E496-FA4E-A22E-E002EF251F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9E6-1F62-A948-963E-4FE45FD7FB46}" type="datetimeFigureOut">
              <a:rPr lang="en-US" smtClean="0"/>
              <a:t>5/21/12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95A-E496-FA4E-A22E-E002EF251F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9E6-1F62-A948-963E-4FE45FD7FB46}" type="datetimeFigureOut">
              <a:rPr lang="en-US" smtClean="0"/>
              <a:t>5/21/12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95A-E496-FA4E-A22E-E002EF251F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9E6-1F62-A948-963E-4FE45FD7FB46}" type="datetimeFigureOut">
              <a:rPr lang="en-US" smtClean="0"/>
              <a:t>5/21/12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95A-E496-FA4E-A22E-E002EF251F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4D9E6-1F62-A948-963E-4FE45FD7FB46}" type="datetimeFigureOut">
              <a:rPr lang="en-US" smtClean="0"/>
              <a:t>5/21/12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5395A-E496-FA4E-A22E-E002EF251F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4D9E6-1F62-A948-963E-4FE45FD7FB46}" type="datetimeFigureOut">
              <a:rPr lang="en-US" smtClean="0"/>
              <a:t>5/21/12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5395A-E496-FA4E-A22E-E002EF251F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Warm ups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Remediation </a:t>
            </a:r>
          </a:p>
          <a:p>
            <a:r>
              <a:rPr lang="en-US" dirty="0" smtClean="0"/>
              <a:t>(simplifying fractions, fractions to percents, order integers, and compare and order decimals/fractions)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 22,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Simplify  60/129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Change 7/8 to a percent.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Put the following in order from least to greatest.</a:t>
            </a:r>
          </a:p>
          <a:p>
            <a:pPr marL="914400" lvl="1" indent="-514350">
              <a:buNone/>
            </a:pPr>
            <a:r>
              <a:rPr lang="en-US" dirty="0" smtClean="0"/>
              <a:t>	2.33, -2.33, -2.30, 2.30</a:t>
            </a:r>
          </a:p>
          <a:p>
            <a:pPr marL="514350" indent="-514350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4.  Which is greater?</a:t>
            </a:r>
          </a:p>
          <a:p>
            <a:pPr marL="914400" lvl="1" indent="-514350">
              <a:buNone/>
            </a:pPr>
            <a:r>
              <a:rPr lang="en-US" dirty="0" smtClean="0"/>
              <a:t>    -.322      or    -1/6     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/>
              <a:t> 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1) If </a:t>
            </a:r>
            <a:r>
              <a:rPr lang="en-US" dirty="0"/>
              <a:t>Marie go 17 out of 50 questions correct, what percent did she get correct?</a:t>
            </a:r>
            <a:endParaRPr lang="en-US" dirty="0" smtClean="0"/>
          </a:p>
          <a:p>
            <a:pPr lvl="0"/>
            <a:endParaRPr lang="en-US" dirty="0" smtClean="0"/>
          </a:p>
          <a:p>
            <a:pPr lvl="0">
              <a:buNone/>
            </a:pPr>
            <a:r>
              <a:rPr lang="en-US" dirty="0" smtClean="0"/>
              <a:t>2) If </a:t>
            </a:r>
            <a:r>
              <a:rPr lang="en-US" dirty="0"/>
              <a:t>350 students out of 500 like pizza better than tacos, what percent like pizza better than pizza?</a:t>
            </a:r>
            <a:endParaRPr lang="en-US" dirty="0" smtClean="0"/>
          </a:p>
          <a:p>
            <a:pPr lvl="0"/>
            <a:endParaRPr lang="en-US" dirty="0" smtClean="0"/>
          </a:p>
          <a:p>
            <a:pPr lvl="0">
              <a:buNone/>
            </a:pPr>
            <a:r>
              <a:rPr lang="en-US" dirty="0" smtClean="0"/>
              <a:t>3) What </a:t>
            </a:r>
            <a:r>
              <a:rPr lang="en-US" dirty="0"/>
              <a:t>percent is 15 out of 60?</a:t>
            </a:r>
          </a:p>
          <a:p>
            <a:pPr>
              <a:buNone/>
            </a:pPr>
            <a:r>
              <a:rPr lang="en-US" dirty="0"/>
              <a:t> 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Multiple </a:t>
            </a:r>
            <a:r>
              <a:rPr lang="en-US" dirty="0"/>
              <a:t>Choice:</a:t>
            </a:r>
          </a:p>
          <a:p>
            <a:pPr>
              <a:buNone/>
            </a:pPr>
            <a:r>
              <a:rPr lang="en-US" dirty="0"/>
              <a:t> 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 4) If </a:t>
            </a:r>
            <a:r>
              <a:rPr lang="en-US" dirty="0"/>
              <a:t>8 out of 15 students like probability the best in 6</a:t>
            </a:r>
            <a:r>
              <a:rPr lang="en-US" baseline="30000" dirty="0"/>
              <a:t>th</a:t>
            </a:r>
            <a:r>
              <a:rPr lang="en-US" dirty="0"/>
              <a:t> grade mathematics, what percent is this?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A</a:t>
            </a:r>
            <a:r>
              <a:rPr lang="en-US" dirty="0"/>
              <a:t>.   5</a:t>
            </a:r>
            <a:r>
              <a:rPr lang="en-US" dirty="0" smtClean="0"/>
              <a:t>%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B</a:t>
            </a:r>
            <a:r>
              <a:rPr lang="en-US" dirty="0"/>
              <a:t>.   8%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C</a:t>
            </a:r>
            <a:r>
              <a:rPr lang="en-US" dirty="0"/>
              <a:t>.   35%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D</a:t>
            </a:r>
            <a:r>
              <a:rPr lang="en-US" dirty="0"/>
              <a:t>.   53%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 23,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Simplify 25/140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Change 4/</a:t>
            </a:r>
            <a:r>
              <a:rPr lang="en-US" dirty="0" smtClean="0"/>
              <a:t>5 </a:t>
            </a:r>
            <a:r>
              <a:rPr lang="en-US" dirty="0" smtClean="0"/>
              <a:t>to a percent.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Put the following in order from least to greatest.</a:t>
            </a:r>
          </a:p>
          <a:p>
            <a:pPr marL="914400" lvl="1" indent="-514350">
              <a:buNone/>
            </a:pPr>
            <a:r>
              <a:rPr lang="en-US" dirty="0" smtClean="0"/>
              <a:t>	3.45, -1.04, -3.40, 5.42</a:t>
            </a:r>
          </a:p>
          <a:p>
            <a:pPr marL="514350" indent="-514350">
              <a:buNone/>
            </a:pPr>
            <a:r>
              <a:rPr lang="en-US" dirty="0" smtClean="0"/>
              <a:t>	</a:t>
            </a:r>
          </a:p>
          <a:p>
            <a:pPr marL="514350" indent="-514350">
              <a:buNone/>
            </a:pPr>
            <a:r>
              <a:rPr lang="en-US" dirty="0" smtClean="0"/>
              <a:t>4.  Which is greater?</a:t>
            </a:r>
          </a:p>
          <a:p>
            <a:pPr marL="914400" lvl="1" indent="-514350">
              <a:buNone/>
            </a:pPr>
            <a:r>
              <a:rPr lang="en-US" dirty="0" smtClean="0"/>
              <a:t>    -1/3      or    -1/6    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24,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0319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Simply 18/30.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Change 3/7 to a percent.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Put the following in order from least to greatest.  .99, 1, .07, .64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Which is greater? .006 or .01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Friday 25,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Simply 4/116.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Change 8/</a:t>
            </a:r>
            <a:r>
              <a:rPr lang="en-US" dirty="0" smtClean="0"/>
              <a:t>15</a:t>
            </a:r>
            <a:r>
              <a:rPr lang="en-US" dirty="0" smtClean="0"/>
              <a:t> to a percent.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Put the following in order from least to greatest.  </a:t>
            </a:r>
            <a:r>
              <a:rPr lang="en-US" dirty="0" smtClean="0"/>
              <a:t>-14</a:t>
            </a:r>
            <a:r>
              <a:rPr lang="en-US" dirty="0" smtClean="0"/>
              <a:t>, </a:t>
            </a:r>
            <a:r>
              <a:rPr lang="en-US" dirty="0"/>
              <a:t>0</a:t>
            </a:r>
            <a:r>
              <a:rPr lang="en-US" dirty="0" smtClean="0"/>
              <a:t>, -.41, -1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Which is greater? .</a:t>
            </a:r>
            <a:r>
              <a:rPr lang="en-US" dirty="0" smtClean="0"/>
              <a:t>23</a:t>
            </a:r>
            <a:r>
              <a:rPr lang="en-US" dirty="0" smtClean="0"/>
              <a:t> or 2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958" y="274637"/>
            <a:ext cx="8615360" cy="189897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the length of the sides of a triangle that has the base of 10cm and a perimeter of 46?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054007" y="2854498"/>
            <a:ext cx="1689029" cy="2631901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469712" y="2854498"/>
            <a:ext cx="204254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en-US" sz="2800" dirty="0" smtClean="0"/>
              <a:t> 16 cm</a:t>
            </a:r>
          </a:p>
          <a:p>
            <a:pPr marL="342900" indent="-342900">
              <a:buAutoNum type="alphaUcPeriod"/>
            </a:pPr>
            <a:endParaRPr lang="en-US" sz="2800" dirty="0" smtClean="0"/>
          </a:p>
          <a:p>
            <a:pPr marL="342900" indent="-342900">
              <a:buAutoNum type="alphaUcPeriod"/>
            </a:pPr>
            <a:r>
              <a:rPr lang="en-US" sz="2800" dirty="0" smtClean="0"/>
              <a:t> 17 cm</a:t>
            </a:r>
          </a:p>
          <a:p>
            <a:pPr marL="342900" indent="-342900">
              <a:buAutoNum type="alphaUcPeriod"/>
            </a:pPr>
            <a:endParaRPr lang="en-US" sz="2800" dirty="0" smtClean="0"/>
          </a:p>
          <a:p>
            <a:pPr marL="342900" indent="-342900">
              <a:buAutoNum type="alphaUcPeriod"/>
            </a:pPr>
            <a:r>
              <a:rPr lang="en-US" sz="2800" dirty="0" smtClean="0"/>
              <a:t> 18 cm</a:t>
            </a:r>
          </a:p>
          <a:p>
            <a:pPr marL="342900" indent="-342900">
              <a:buAutoNum type="alphaUcPeriod"/>
            </a:pPr>
            <a:endParaRPr lang="en-US" sz="2800" dirty="0" smtClean="0"/>
          </a:p>
          <a:p>
            <a:pPr marL="342900" indent="-342900">
              <a:buAutoNum type="alphaUcPeriod"/>
            </a:pPr>
            <a:r>
              <a:rPr lang="en-US" sz="2800" dirty="0" smtClean="0"/>
              <a:t> 19 cm</a:t>
            </a:r>
          </a:p>
          <a:p>
            <a:pPr marL="342900" indent="-342900">
              <a:buAutoNum type="alphaUcPeriod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31911" y="5656622"/>
            <a:ext cx="693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10cm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355</Words>
  <Application>Microsoft Macintosh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Warm ups </vt:lpstr>
      <vt:lpstr>Tuesday 22, 2012</vt:lpstr>
      <vt:lpstr>Slide 3</vt:lpstr>
      <vt:lpstr>Wednesday 23, 2012</vt:lpstr>
      <vt:lpstr>Thursday 24, 2012</vt:lpstr>
      <vt:lpstr>Friday 25, 2012</vt:lpstr>
      <vt:lpstr>What is the length of the sides of a triangle that has the base of 10cm and a perimeter of 46?</vt:lpstr>
    </vt:vector>
  </TitlesOfParts>
  <Company>Durham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Warm ups </dc:title>
  <dc:creator>Durham Public Schools</dc:creator>
  <cp:lastModifiedBy>Durham Public Schools</cp:lastModifiedBy>
  <cp:revision>3</cp:revision>
  <dcterms:created xsi:type="dcterms:W3CDTF">2012-05-21T16:38:16Z</dcterms:created>
  <dcterms:modified xsi:type="dcterms:W3CDTF">2012-05-21T20:06:37Z</dcterms:modified>
</cp:coreProperties>
</file>